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33"/>
    <a:srgbClr val="595959"/>
    <a:srgbClr val="7F7F7F"/>
    <a:srgbClr val="898989"/>
    <a:srgbClr val="8B8B8B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17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36D232D-0280-46BD-95AF-22AF8A078E56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2CECA11-91D3-4AD8-8F7A-BE3E611001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23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ECA11-91D3-4AD8-8F7A-BE3E611001D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9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06DA0-F378-4741-B0D7-84EE9722DC09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Pg </a:t>
            </a:r>
            <a:fld id="{295BC05D-C24A-4669-ACD4-DD749324FA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4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58C1FF66-9F61-4BEB-8AE2-DEE17F0ABD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511114" y="6579354"/>
            <a:ext cx="3632886" cy="285748"/>
          </a:xfrm>
          <a:prstGeom prst="rect">
            <a:avLst/>
          </a:prstGeom>
          <a:solidFill>
            <a:srgbClr val="EE00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defRPr/>
            </a:pPr>
            <a:endParaRPr lang="en-US" sz="2400" dirty="0">
              <a:solidFill>
                <a:srgbClr val="FF0040"/>
              </a:solidFill>
              <a:latin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18400" y="6532564"/>
            <a:ext cx="924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FD64-2D59-4719-989D-389D1987984F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2960" y="6532564"/>
            <a:ext cx="572001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Pg </a:t>
            </a:r>
            <a:fld id="{295BC05D-C24A-4669-ACD4-DD749324FA2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A picture containing clipart&#10;&#10;Description automatically generated">
            <a:extLst>
              <a:ext uri="{FF2B5EF4-FFF2-40B4-BE49-F238E27FC236}">
                <a16:creationId xmlns:a16="http://schemas.microsoft.com/office/drawing/2014/main" id="{3A3D18A9-61DB-4E4A-BA7C-DFF464B258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40" y="136524"/>
            <a:ext cx="1551977" cy="478439"/>
          </a:xfrm>
          <a:prstGeom prst="rect">
            <a:avLst/>
          </a:prstGeom>
        </p:spPr>
      </p:pic>
      <p:pic>
        <p:nvPicPr>
          <p:cNvPr id="15" name="Picture 7" descr="when it">
            <a:extLst>
              <a:ext uri="{FF2B5EF4-FFF2-40B4-BE49-F238E27FC236}">
                <a16:creationId xmlns:a16="http://schemas.microsoft.com/office/drawing/2014/main" id="{827B66C1-3948-4991-8138-28054627F7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560" y="136524"/>
            <a:ext cx="2057401" cy="478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9213F47B-CB4E-4029-B6BC-1F35A5CC6E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79354"/>
            <a:ext cx="5511114" cy="278646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  <a:defRPr/>
            </a:pPr>
            <a:endParaRPr lang="en-US" sz="1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C65889-FDD1-4D11-8CDC-0A167CD5A091}"/>
              </a:ext>
            </a:extLst>
          </p:cNvPr>
          <p:cNvSpPr txBox="1"/>
          <p:nvPr userDrawn="1"/>
        </p:nvSpPr>
        <p:spPr>
          <a:xfrm>
            <a:off x="53153" y="6592015"/>
            <a:ext cx="15519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898989"/>
                </a:solidFill>
              </a:rPr>
              <a:t>Program:  Software Links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C6A7AF-C496-4656-8C06-18936E4ED379}"/>
              </a:ext>
            </a:extLst>
          </p:cNvPr>
          <p:cNvSpPr txBox="1"/>
          <p:nvPr userDrawn="1"/>
        </p:nvSpPr>
        <p:spPr>
          <a:xfrm>
            <a:off x="1736173" y="6592013"/>
            <a:ext cx="20581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898989"/>
                </a:solidFill>
              </a:rPr>
              <a:t>Release: October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4BCDD6-C65F-4085-9F75-4B218C9075AD}"/>
              </a:ext>
            </a:extLst>
          </p:cNvPr>
          <p:cNvSpPr txBox="1"/>
          <p:nvPr userDrawn="1"/>
        </p:nvSpPr>
        <p:spPr>
          <a:xfrm>
            <a:off x="3822369" y="6592014"/>
            <a:ext cx="18752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898989"/>
                </a:solidFill>
              </a:rPr>
              <a:t>Vertical: HDS Reality Capture</a:t>
            </a:r>
          </a:p>
        </p:txBody>
      </p:sp>
    </p:spTree>
    <p:extLst>
      <p:ext uri="{BB962C8B-B14F-4D97-AF65-F5344CB8AC3E}">
        <p14:creationId xmlns:p14="http://schemas.microsoft.com/office/powerpoint/2010/main" val="318739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gshds.sharefile.com/public/share/web-sfc694557cffe4b75b4ae0064e4242e47" TargetMode="External"/><Relationship Id="rId13" Type="http://schemas.openxmlformats.org/officeDocument/2006/relationships/hyperlink" Target="https://lgshds.sharefile.com/public/share/web-saabf812c1a544482acb82f4ad73d9f72" TargetMode="External"/><Relationship Id="rId18" Type="http://schemas.openxmlformats.org/officeDocument/2006/relationships/hyperlink" Target="https://lgshds.sharefile.com/public/share/web-sa0f2a4e5aeaf47ca88505b5283564a49" TargetMode="External"/><Relationship Id="rId3" Type="http://schemas.openxmlformats.org/officeDocument/2006/relationships/hyperlink" Target="https://lgshds.sharefile.com/public/share/web-s95ec720e8e26431a85741cbc2e1f3f6f" TargetMode="External"/><Relationship Id="rId7" Type="http://schemas.openxmlformats.org/officeDocument/2006/relationships/hyperlink" Target="https://lgshds.sharefile.com/public/share/web-s45653ca8f2054a9897e116316977144f" TargetMode="External"/><Relationship Id="rId12" Type="http://schemas.openxmlformats.org/officeDocument/2006/relationships/hyperlink" Target="https://lgshds.sharefile.com/public/share/web-s4db9df56bc9446aa99bdbbef95f1652e" TargetMode="External"/><Relationship Id="rId17" Type="http://schemas.openxmlformats.org/officeDocument/2006/relationships/hyperlink" Target="https://lgshds.sharefile.com/public/share/web-s69490059ea6a4d3b8c71a0beb9b0ebe2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lgshds.sharefile.com/public/share/web-sebe59ffbad2d47dfba1c94aae41e98d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gshds.sharefile.com/public/share/web-s05ab61463a6e4834a873148a7b607ec3" TargetMode="External"/><Relationship Id="rId11" Type="http://schemas.openxmlformats.org/officeDocument/2006/relationships/hyperlink" Target="https://lgshds.sharefile.com/public/share/web-sc1a56f5a843a4531b1117980fb2c748a" TargetMode="External"/><Relationship Id="rId5" Type="http://schemas.openxmlformats.org/officeDocument/2006/relationships/hyperlink" Target="https://lgshds.sharefile.com/public/share/web-s4b1354a7ef1a4597b7357c9c916b307f" TargetMode="External"/><Relationship Id="rId15" Type="http://schemas.openxmlformats.org/officeDocument/2006/relationships/hyperlink" Target="https://lgshds.sharefile.com/public/share/web-s2d2527fc9a50411c98e5dcb9dd81d042" TargetMode="External"/><Relationship Id="rId10" Type="http://schemas.openxmlformats.org/officeDocument/2006/relationships/hyperlink" Target="https://lgshds.sharefile.com/public/share/web-sa548b2e68d4d4d208fef95fc5c704468" TargetMode="External"/><Relationship Id="rId19" Type="http://schemas.openxmlformats.org/officeDocument/2006/relationships/hyperlink" Target="https://lgshds.sharefile.com/public/share/web-s1b1edd54973c4df7bc402be2bd51f2b5" TargetMode="External"/><Relationship Id="rId4" Type="http://schemas.openxmlformats.org/officeDocument/2006/relationships/hyperlink" Target="https://lgshds.sharefile.com/public/share/web-scc47ff84e6b8414d997ec51722da5b4f" TargetMode="External"/><Relationship Id="rId9" Type="http://schemas.openxmlformats.org/officeDocument/2006/relationships/hyperlink" Target="https://lgshds.sharefile.com/public/share/web-s362a99687e434b47bdad378382595bac" TargetMode="External"/><Relationship Id="rId14" Type="http://schemas.openxmlformats.org/officeDocument/2006/relationships/hyperlink" Target="https://lgshds.sharefile.com/public/share/web-see07d1376bbf423d8aa6f31deb19059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2DE6F981-7C66-45E2-8BD5-A31097B8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8262" y="6532564"/>
            <a:ext cx="1064698" cy="365125"/>
          </a:xfrm>
        </p:spPr>
        <p:txBody>
          <a:bodyPr/>
          <a:lstStyle/>
          <a:p>
            <a:fld id="{882FA96D-AA4F-4D1F-AB7C-30C0DA5261F8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526B620-B753-40BE-82FC-EA82B16E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C05D-C24A-4669-ACD4-DD749324FA29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2FEB43-BF1F-4A95-9632-B6307A58F531}"/>
              </a:ext>
            </a:extLst>
          </p:cNvPr>
          <p:cNvSpPr txBox="1"/>
          <p:nvPr/>
        </p:nvSpPr>
        <p:spPr>
          <a:xfrm>
            <a:off x="2860959" y="484960"/>
            <a:ext cx="4758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HDS Smart Plan Software Links - 2023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C88550-6F95-4E0C-AA9D-F8D335F54167}"/>
              </a:ext>
            </a:extLst>
          </p:cNvPr>
          <p:cNvSpPr txBox="1"/>
          <p:nvPr/>
        </p:nvSpPr>
        <p:spPr>
          <a:xfrm>
            <a:off x="923730" y="2659057"/>
            <a:ext cx="323997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3"/>
              </a:rPr>
              <a:t>CLM v.2.9.0.1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4"/>
              </a:rPr>
              <a:t>Cyclone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5"/>
              </a:rPr>
              <a:t>REGISTER360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6"/>
              </a:rPr>
              <a:t>Cyclone Enterprise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7"/>
              </a:rPr>
              <a:t>Cyclone 3DR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8"/>
              </a:rPr>
              <a:t>Leica Map360</a:t>
            </a:r>
            <a:endParaRPr lang="en-US" sz="1600" dirty="0"/>
          </a:p>
          <a:p>
            <a:endParaRPr 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D84544-E97B-4EA4-9A2D-598A119B1DB1}"/>
              </a:ext>
            </a:extLst>
          </p:cNvPr>
          <p:cNvSpPr txBox="1"/>
          <p:nvPr/>
        </p:nvSpPr>
        <p:spPr>
          <a:xfrm>
            <a:off x="4713068" y="2289725"/>
            <a:ext cx="475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0033"/>
                </a:solidFill>
              </a:rPr>
              <a:t>CloudWorx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9C0020-31C2-4A1C-8964-2FD2A3AD83F9}"/>
              </a:ext>
            </a:extLst>
          </p:cNvPr>
          <p:cNvSpPr txBox="1"/>
          <p:nvPr/>
        </p:nvSpPr>
        <p:spPr>
          <a:xfrm>
            <a:off x="4713068" y="1082368"/>
            <a:ext cx="475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0033"/>
                </a:solidFill>
              </a:rPr>
              <a:t>Point Cloud Viewers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A210EE-388A-4EEA-B6E3-83A67F3FD19F}"/>
              </a:ext>
            </a:extLst>
          </p:cNvPr>
          <p:cNvSpPr txBox="1"/>
          <p:nvPr/>
        </p:nvSpPr>
        <p:spPr>
          <a:xfrm>
            <a:off x="587825" y="1082368"/>
            <a:ext cx="3657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0033"/>
                </a:solidFill>
              </a:rPr>
              <a:t>BLK Software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A765AD-C154-4093-92D5-25C01B9B9EBB}"/>
              </a:ext>
            </a:extLst>
          </p:cNvPr>
          <p:cNvSpPr txBox="1"/>
          <p:nvPr/>
        </p:nvSpPr>
        <p:spPr>
          <a:xfrm>
            <a:off x="923730" y="1454070"/>
            <a:ext cx="3009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9"/>
              </a:rPr>
              <a:t>BLK Manager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10"/>
              </a:rPr>
              <a:t>REGISTER360 (BLK Edition)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F9B401-B5BC-484A-82F0-080EEF3C9760}"/>
              </a:ext>
            </a:extLst>
          </p:cNvPr>
          <p:cNvSpPr txBox="1"/>
          <p:nvPr/>
        </p:nvSpPr>
        <p:spPr>
          <a:xfrm>
            <a:off x="587825" y="2289725"/>
            <a:ext cx="278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0033"/>
                </a:solidFill>
              </a:rPr>
              <a:t>HDS Software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D47146-82CF-435A-A854-171902119853}"/>
              </a:ext>
            </a:extLst>
          </p:cNvPr>
          <p:cNvSpPr txBox="1"/>
          <p:nvPr/>
        </p:nvSpPr>
        <p:spPr>
          <a:xfrm>
            <a:off x="5053949" y="2669445"/>
            <a:ext cx="33274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11"/>
              </a:rPr>
              <a:t>CloudWorx for AutoCAD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12"/>
              </a:rPr>
              <a:t>CloudWorx for Revit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13"/>
              </a:rPr>
              <a:t>Cloudworx for Bentley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14"/>
              </a:rPr>
              <a:t>CloudWorx for Navisworks </a:t>
            </a:r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BA0D5E-63BD-464E-AA8C-7F6AD3A4466D}"/>
              </a:ext>
            </a:extLst>
          </p:cNvPr>
          <p:cNvSpPr txBox="1"/>
          <p:nvPr/>
        </p:nvSpPr>
        <p:spPr>
          <a:xfrm>
            <a:off x="587825" y="5133817"/>
            <a:ext cx="475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0033"/>
                </a:solidFill>
              </a:rPr>
              <a:t>CAD Plugins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37539C-78A9-4559-ACB5-E0BA9BA5E3E8}"/>
              </a:ext>
            </a:extLst>
          </p:cNvPr>
          <p:cNvSpPr txBox="1"/>
          <p:nvPr/>
        </p:nvSpPr>
        <p:spPr>
          <a:xfrm>
            <a:off x="928706" y="5539290"/>
            <a:ext cx="3327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15"/>
              </a:rPr>
              <a:t>COE for AutoCAD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>
                <a:hlinkClick r:id="rId16"/>
              </a:rPr>
              <a:t>COE for MicroStation</a:t>
            </a:r>
            <a:endParaRPr 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98D372-5D04-41DD-B550-0A3E52BB85F4}"/>
              </a:ext>
            </a:extLst>
          </p:cNvPr>
          <p:cNvSpPr txBox="1"/>
          <p:nvPr/>
        </p:nvSpPr>
        <p:spPr>
          <a:xfrm>
            <a:off x="4909630" y="1455306"/>
            <a:ext cx="3314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hlinkClick r:id="rId17"/>
              </a:rPr>
              <a:t>TruView</a:t>
            </a:r>
            <a:endParaRPr lang="en-US" sz="1600" dirty="0"/>
          </a:p>
          <a:p>
            <a:endParaRPr lang="en-US" sz="1000" dirty="0"/>
          </a:p>
          <a:p>
            <a:r>
              <a:rPr lang="en-US" sz="1600" dirty="0" err="1">
                <a:hlinkClick r:id="rId18"/>
              </a:rPr>
              <a:t>TruView</a:t>
            </a:r>
            <a:r>
              <a:rPr lang="en-US" sz="1600" dirty="0">
                <a:hlinkClick r:id="rId18"/>
              </a:rPr>
              <a:t> Portable</a:t>
            </a:r>
            <a:endParaRPr 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3F1A6F-DF2F-46B5-9086-66E0AD2C5899}"/>
              </a:ext>
            </a:extLst>
          </p:cNvPr>
          <p:cNvSpPr txBox="1"/>
          <p:nvPr/>
        </p:nvSpPr>
        <p:spPr>
          <a:xfrm>
            <a:off x="4713068" y="4429843"/>
            <a:ext cx="475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E0033"/>
                </a:solidFill>
              </a:rPr>
              <a:t>Survey Software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B8F716-FFF9-4806-AB81-C6D25D516F38}"/>
              </a:ext>
            </a:extLst>
          </p:cNvPr>
          <p:cNvSpPr txBox="1"/>
          <p:nvPr/>
        </p:nvSpPr>
        <p:spPr>
          <a:xfrm>
            <a:off x="5053949" y="4795262"/>
            <a:ext cx="3327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19"/>
              </a:rPr>
              <a:t>Infinity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6733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4073</TotalTime>
  <Words>63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 Karen</dc:creator>
  <cp:lastModifiedBy>HUGHES Karen</cp:lastModifiedBy>
  <cp:revision>171</cp:revision>
  <cp:lastPrinted>2021-11-23T18:13:29Z</cp:lastPrinted>
  <dcterms:created xsi:type="dcterms:W3CDTF">2019-03-25T23:05:00Z</dcterms:created>
  <dcterms:modified xsi:type="dcterms:W3CDTF">2024-10-04T23:24:15Z</dcterms:modified>
</cp:coreProperties>
</file>